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5EF35-3BB9-4AA7-A3A4-1DFE9700C4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373B4B-1080-45D3-962C-EF4DC9C41D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154BF-937D-48B4-85F6-53CB231E1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A0307-DFA5-4017-812E-01B09CA2A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4F164-DCCE-4AF4-BCC3-E904ABC15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79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DD221-3819-412E-A436-7D3D0798A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63F9EF-B639-4DE0-84CA-17B76A94F0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03BE6-EB6E-47B4-9306-A02F9D3F7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2D743-A60C-49DD-95DB-FA96D5797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841FF-E89C-40A8-9C3B-24BDDBCAC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185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DF9ADB-9A0A-4908-B032-63993C41A7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863448-9D31-4E29-B3A7-FED25B2B4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5A0C9-BC1A-485E-A674-E18E69805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8A7F3-F408-48BA-84F0-A3520D182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6A28F-34F1-4368-AA08-D5B2F5C43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231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5F571-5CAC-4566-9DE6-9D6AE4A4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EA206-AF16-43C3-9963-5A1F43F5C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84FA3-8B7B-4B2F-969B-D8FC79EC5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88ED6-11D8-43D2-8B4D-F3EDA917B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96EFE-4E21-48CE-884F-F1F3A2D8B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28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BD0B8-191C-4B9F-B7BF-789519A89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96151A-53D4-4CEC-8182-BEB278D2D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9523D-661F-474C-B186-4508B278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5A3C7-794C-4B7A-8073-36230F45F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7E144-B413-484C-8D22-DDB6479C0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7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6B443-7599-4E29-B038-5855FF777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C9B62-8B65-4264-BA41-FC9F340850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4D9DB8-E3D4-4C13-9D02-9AB42D8DE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E47F8-187D-4632-B56F-AF2F4F3F3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DC33C2-1629-4033-8101-9FF4D5BA6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8EDDB0-E067-4D8A-9AC5-DC6FE82CD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98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1502F-57D3-4C85-B4F7-54C39E09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6196F-FC89-4B25-B756-B15209B63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58B5F-A58E-4DCA-B052-34AA1B33BB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AE63D9-36E6-4396-B3EB-42C645D5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CAEDD7-F0D8-4411-A45B-B35BE8DEBF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3FA1EC-83DE-4766-AFB8-C60DE8986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6A847B-B8D3-42C4-B36C-F0CA01052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36D073-4BED-4465-BFE9-CFBDE4EEB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8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E828D-6F14-49C9-AC63-ED17FF382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76BDC-E4A9-40F5-A48F-6B672C98B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32A2B3-4EA8-4A65-A919-8DF7B3FE0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DE5B2B-3EAA-48FA-B370-F8CF9991C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5E0790-DA24-448B-AE8C-DFC12E79F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970C32-0471-4223-BD70-E5BA74C37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51E246-67DB-47F9-AA6A-6321B1B6B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4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C67D7-AC2B-4690-8200-49FCA1009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4B2B0-3DF3-4979-B021-56A9BE8B1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04AA51-ABF0-4DE2-9155-6E6ED75010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C41AF9-7D29-4759-A10D-A7ED158C4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5AEE8A-F31F-42DB-AA0B-082387B6A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866FFF-CD9A-4F4F-9C6E-CE76B4E7C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59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DC669-6809-4974-9265-36A9D96BA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5EF68A-13EB-4DA7-A921-6988D507D4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62E0B-5A70-4D26-BE96-C0FFC81654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F42DA5-AC07-42C4-A185-D2458547E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FF6999-77EE-4785-A7F8-F20E3A3BE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477841-9731-4FDB-9C57-E9298A0B6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122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17D3C4-93BE-4D8A-8D05-122F5FBB8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9F904A-31B5-45DC-92D6-1EDDACC04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741A3-AFDD-4149-AED3-F878201FAA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AE195-6A6E-445A-8B50-C8F3A1D0453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8C934-B65A-4CB1-9500-439BB1D29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B3E6E-AF24-4791-A510-13DBF18C04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1659E-7F4A-4F4C-BE70-90508E7C2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873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2013F837-46A1-4757-A943-E43588CCFF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7073820"/>
              </p:ext>
            </p:extLst>
          </p:nvPr>
        </p:nvGraphicFramePr>
        <p:xfrm>
          <a:off x="2740339" y="1366523"/>
          <a:ext cx="6009008" cy="4124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9" r:id="rId3" imgW="4491663" imgH="3082986" progId="Prism9.Document">
                  <p:embed/>
                </p:oleObj>
              </mc:Choice>
              <mc:Fallback>
                <p:oleObj name="Prism 9" r:id="rId3" imgW="4491663" imgH="3082986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40339" y="1366523"/>
                        <a:ext cx="6009008" cy="41249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9770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9 Project</vt:lpstr>
      <vt:lpstr>PowerPoint Presentation</vt:lpstr>
    </vt:vector>
  </TitlesOfParts>
  <Company>NIEHS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Ferguson, Stephen (NIH/NIEHS) [E]</dc:creator>
  <cp:lastModifiedBy>Ferguson, Stephen (NIH/NIEHS) [E]</cp:lastModifiedBy>
  <cp:revision>1</cp:revision>
  <dcterms:created xsi:type="dcterms:W3CDTF">2023-01-03T21:57:47Z</dcterms:created>
  <dcterms:modified xsi:type="dcterms:W3CDTF">2023-01-03T21:59:03Z</dcterms:modified>
</cp:coreProperties>
</file>