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7F8FD-ECA0-458B-8FA6-E1823E103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289C01-9AC4-4F6D-B184-84FF1B388A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08B5E-1775-4056-8F9F-ABBFECC4D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031FA-218F-4065-9E99-D52657F8B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FA75E-F571-4AA6-8B07-88384819B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64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0E59C-B908-494E-9C36-AB71B0DA2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26D23-8F9F-4899-81A5-41CD0E289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7E36C-D2C8-444E-8E38-58FF58967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F9FB9-F0C2-401C-B75F-7DE19E380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65CF8-EA98-4E91-A16A-1584AC7D7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549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FE6958-B6EE-4CBF-AE9A-BAA04CD4B5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00AE4-F5C1-4EC9-B91E-B7B85BFE4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1F149-5EBA-478D-B0B5-5A9802B91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10888-A22B-483C-98D0-B4F0075F3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FE5B3-FF76-4E3D-9CBC-3CD8BE800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686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D301E-B507-46B2-8481-22F6B4B12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E7746-A4F2-4E22-B08E-4FE43007F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704A5-2D85-46D0-8989-0F6053D4F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CB4D2-2749-4271-9CFE-FD4A34E9F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218CF-8641-404F-A42F-682B42DDA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3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6CBDB-1997-4833-AD46-704227155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6E8510-F0AB-4EBB-A9DD-A9F933B21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9664A-F8AA-4B15-B49D-6990558CF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63AB0-ED80-4FCE-BFE1-10348F48C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5D6E3-0FF4-4FB4-9943-6C66945C1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30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FE7A9-9F7B-4FC2-859D-91324FABF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36412-E056-44A7-A94A-AAEAA262F9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8D786-8F23-4D15-ACDE-E7160788B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645A9D-1493-4AEB-96CE-F874B58B4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79287-59B4-43B4-B2A3-C1004E125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F49C3E-1178-4002-BC65-59F4E894A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80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4F779-DEFA-48B0-9CD5-FDD4D352F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47F00-15CB-409F-9519-BDC58F71F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CBF89B-3440-4C51-BAD9-BA5E31FDF6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D38455-EB68-4692-AB9A-2EE01283D2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EAB488-8962-49C8-9DFA-34410267A7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2B7AE7-ABB4-4A8D-963E-9F48832C6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F7B53F-F4D0-4402-A4E8-7493D5DBB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EBF53C-CA28-4100-BB0C-00484F4F5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6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F6FB5-5661-4CE9-9F97-64B679FDA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C1F4B3-707C-42B7-BFF9-51EDD337B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91047F-BEE5-48D1-AD39-C017978D6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01D6A-FE8F-4DD4-A606-DAC350FD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1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60729D-DC2D-4652-B959-4DD2DD1CC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5DE14-BB7D-4500-98A5-F096A8A04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F7F56-89DE-414E-8CF3-5D2079D4E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1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A63DA-3D97-4526-8B26-EAC541BCE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25DF5-4D62-4F95-8AB9-0EE3C823A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57C6F4-AF36-4DC4-BB42-B2677C6062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ED3A4-1A67-47AE-ADAE-27E33CED4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0238B-1EE4-489F-B281-5E750C90C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48F3D-BC87-4FEE-B4C1-041E31AC4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9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6EF09-6E97-41C1-9EA3-750FCC7C2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A614A8-6F8F-439C-80E1-E3DCDFAA5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246190-CE57-43C1-9DDE-C494136D7D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8623FC-DE82-44F6-BD97-95A60A1B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D089C-FE63-4117-94BB-D4C6E3270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68B2FF-BDF3-419D-9584-AEB34AA98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31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BC8404-6498-4B2A-967C-EBAB8D5CE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721370-787F-4962-B2C1-054F17603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7CDB7-3C09-4FB9-9A4B-751162543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7D7D0-C104-41D2-B0A9-0066C37D7240}" type="datetimeFigureOut">
              <a:rPr lang="en-US" smtClean="0"/>
              <a:t>3/26/2023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37D01-F7E1-4CE0-9653-61C9237C2D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66296-436D-473F-A803-A56CA204E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C2410-58A1-4DF6-B1B0-1136E0ED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8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339A35-C1F3-4966-A539-452CA52D7130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2-(2-Butoxyethoxy)ethanol BMD</a:t>
            </a:r>
          </a:p>
        </p:txBody>
      </p:sp>
    </p:spTree>
    <p:extLst>
      <p:ext uri="{BB962C8B-B14F-4D97-AF65-F5344CB8AC3E}">
        <p14:creationId xmlns:p14="http://schemas.microsoft.com/office/powerpoint/2010/main" val="2383713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3FD971-8642-40DC-B0BC-3FD4A895C11B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3 – </a:t>
            </a:r>
            <a:r>
              <a:rPr lang="en-US" dirty="0" err="1"/>
              <a:t>Tridol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B80B8F-0D92-46EE-9DC4-135F5B078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6640"/>
            <a:ext cx="11963487" cy="48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08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916DB9-5994-42A5-9A58-FD7C5FB48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" y="1503981"/>
            <a:ext cx="11399520" cy="46836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850C22-32A5-41AD-BE60-780BAB42D3CF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4 – PHOSCHEK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1920151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79EDC3-1FD5-47F3-AC27-30F80929B9B7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4 – FOMTEC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ADEF43-AA3D-4525-AEB8-7011495D5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1023782"/>
            <a:ext cx="11836400" cy="481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70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5A4E38-99AC-462A-A40A-72782EA83789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AFFF-</a:t>
            </a:r>
            <a:r>
              <a:rPr lang="en-US" dirty="0" err="1"/>
              <a:t>Qpool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4E4C1F-A2E1-434C-8181-F31CC42359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72"/>
          <a:stretch/>
        </p:blipFill>
        <p:spPr>
          <a:xfrm>
            <a:off x="132080" y="1062922"/>
            <a:ext cx="11765280" cy="47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03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4BEE39-4C4B-436A-8073-B4FDB4863A68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Chemguard</a:t>
            </a:r>
            <a:r>
              <a:rPr lang="en-US" dirty="0"/>
              <a:t> PFAS + PEG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0533B2-50C4-4AE2-87BC-3442FCFC2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55013"/>
            <a:ext cx="11582400" cy="474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51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8C19DA-AB21-4ABB-AE3F-ABC1698593D2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CsA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1630052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E3FC9D-A03C-4AAD-BEC8-8B01E8886635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Laurylamidopropyl Betaine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1D0758-654F-4692-9CEA-1BCD5C46E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843280"/>
            <a:ext cx="11734086" cy="481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4BFA22-7C19-4D16-AC11-D734D0F16281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OMP</a:t>
            </a:r>
          </a:p>
        </p:txBody>
      </p:sp>
    </p:spTree>
    <p:extLst>
      <p:ext uri="{BB962C8B-B14F-4D97-AF65-F5344CB8AC3E}">
        <p14:creationId xmlns:p14="http://schemas.microsoft.com/office/powerpoint/2010/main" val="986928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D2E677-1393-4047-B07F-8F3EFAF9582A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PB</a:t>
            </a:r>
          </a:p>
        </p:txBody>
      </p:sp>
    </p:spTree>
    <p:extLst>
      <p:ext uri="{BB962C8B-B14F-4D97-AF65-F5344CB8AC3E}">
        <p14:creationId xmlns:p14="http://schemas.microsoft.com/office/powerpoint/2010/main" val="519496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CB9AA65-7B00-434E-B931-A2FEBC71897A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PEG</a:t>
            </a:r>
          </a:p>
        </p:txBody>
      </p:sp>
    </p:spTree>
    <p:extLst>
      <p:ext uri="{BB962C8B-B14F-4D97-AF65-F5344CB8AC3E}">
        <p14:creationId xmlns:p14="http://schemas.microsoft.com/office/powerpoint/2010/main" val="2824583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A9FC86-AD40-4F59-85E0-5331D7701B22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2-methyl-2,4-pentadiol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373848-52BB-428B-8847-3C70CE58F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1203356"/>
            <a:ext cx="11521440" cy="472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111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C801ED-9F94-4D22-AA57-4767E005CA62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PFBS</a:t>
            </a:r>
          </a:p>
        </p:txBody>
      </p:sp>
    </p:spTree>
    <p:extLst>
      <p:ext uri="{BB962C8B-B14F-4D97-AF65-F5344CB8AC3E}">
        <p14:creationId xmlns:p14="http://schemas.microsoft.com/office/powerpoint/2010/main" val="2314149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1575F9-E097-4A5A-81F7-2BD445EBE74C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PFDA</a:t>
            </a:r>
          </a:p>
        </p:txBody>
      </p:sp>
    </p:spTree>
    <p:extLst>
      <p:ext uri="{BB962C8B-B14F-4D97-AF65-F5344CB8AC3E}">
        <p14:creationId xmlns:p14="http://schemas.microsoft.com/office/powerpoint/2010/main" val="1344832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CED97A-ABE1-4188-92B4-D731453246FF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09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D37AFF-5F71-44B2-83A6-EDE3598B66B8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PFHpS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F4A4C6-2F63-4F9B-AA6D-D861C2A7B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904240"/>
            <a:ext cx="11831611" cy="485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2853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B932DA-157D-4CA2-88DA-4EB20F5E977F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PFHxA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34137335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63DC9F-AB21-40F6-AF45-CDD0A0762425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PFHxS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1468913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7A02EF-77EC-4E11-8110-7FAF47492D39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PFNA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8442A7-4532-40EA-A1CF-D7B1AA694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899640"/>
            <a:ext cx="11602720" cy="477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3797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7169E0-A8A2-4871-BA94-847F481D724D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PFOA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C861BD-1A74-4ED9-9EB0-8313F9C89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1076944"/>
            <a:ext cx="11450320" cy="470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37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FCDC07-B872-4E51-9289-3C7D887A0238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PFOS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</p:spTree>
    <p:extLst>
      <p:ext uri="{BB962C8B-B14F-4D97-AF65-F5344CB8AC3E}">
        <p14:creationId xmlns:p14="http://schemas.microsoft.com/office/powerpoint/2010/main" val="2494687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89F888-7561-4BE2-9A1C-88C0473F4D86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SOS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FC077D-BB40-4CC9-920E-3D9DD56AA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1207689"/>
            <a:ext cx="11531600" cy="469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774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7D5367-F465-4DE6-B6A4-F165B922B8F3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4,2 FTSA</a:t>
            </a:r>
          </a:p>
        </p:txBody>
      </p:sp>
    </p:spTree>
    <p:extLst>
      <p:ext uri="{BB962C8B-B14F-4D97-AF65-F5344CB8AC3E}">
        <p14:creationId xmlns:p14="http://schemas.microsoft.com/office/powerpoint/2010/main" val="219224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D3CAF8-4772-4565-B894-DFA948F77D9E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6,2 FTOH</a:t>
            </a:r>
          </a:p>
        </p:txBody>
      </p:sp>
    </p:spTree>
    <p:extLst>
      <p:ext uri="{BB962C8B-B14F-4D97-AF65-F5344CB8AC3E}">
        <p14:creationId xmlns:p14="http://schemas.microsoft.com/office/powerpoint/2010/main" val="2409483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D2C479-9E2E-46F8-B226-FE68C1FA1684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6,2 FTS</a:t>
            </a:r>
          </a:p>
        </p:txBody>
      </p:sp>
    </p:spTree>
    <p:extLst>
      <p:ext uri="{BB962C8B-B14F-4D97-AF65-F5344CB8AC3E}">
        <p14:creationId xmlns:p14="http://schemas.microsoft.com/office/powerpoint/2010/main" val="339930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F9AC84-ED73-4130-8613-B2C4975578D3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6,2 Methacrylate</a:t>
            </a:r>
          </a:p>
        </p:txBody>
      </p:sp>
    </p:spTree>
    <p:extLst>
      <p:ext uri="{BB962C8B-B14F-4D97-AF65-F5344CB8AC3E}">
        <p14:creationId xmlns:p14="http://schemas.microsoft.com/office/powerpoint/2010/main" val="2509199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B30008-B0FD-46A0-846E-FB7045BE2B13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8,2 FTOH</a:t>
            </a:r>
          </a:p>
        </p:txBody>
      </p:sp>
    </p:spTree>
    <p:extLst>
      <p:ext uri="{BB962C8B-B14F-4D97-AF65-F5344CB8AC3E}">
        <p14:creationId xmlns:p14="http://schemas.microsoft.com/office/powerpoint/2010/main" val="1254203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9F4697-180E-4B89-AA63-847B64267864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1 – Solberg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723287-1359-4A69-BB11-AF2611677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1209352"/>
            <a:ext cx="11826240" cy="487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38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3FCBA2-9EB2-4A14-8751-4B25DFEB7849}"/>
              </a:ext>
            </a:extLst>
          </p:cNvPr>
          <p:cNvSpPr txBox="1"/>
          <p:nvPr/>
        </p:nvSpPr>
        <p:spPr>
          <a:xfrm>
            <a:off x="132080" y="142240"/>
            <a:ext cx="866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 2 – </a:t>
            </a:r>
            <a:r>
              <a:rPr lang="en-US" dirty="0" err="1"/>
              <a:t>Chemguard</a:t>
            </a:r>
            <a:r>
              <a:rPr lang="en-US" dirty="0"/>
              <a:t> </a:t>
            </a:r>
            <a:r>
              <a:rPr lang="en-US" dirty="0" err="1"/>
              <a:t>uM</a:t>
            </a:r>
            <a:r>
              <a:rPr lang="en-US" dirty="0"/>
              <a:t> BMD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D88A84-308F-4CB6-87D7-12EE61450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1015"/>
            <a:ext cx="12192000" cy="493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669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90</Words>
  <Application>Microsoft Office PowerPoint</Application>
  <PresentationFormat>Widescreen</PresentationFormat>
  <Paragraphs>29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Mauge-Lewis, Kevin (NIH/NIEHS) [F]</dc:creator>
  <cp:lastModifiedBy>Mauge-Lewis, Kevin (NIH/NIEHS) [F]</cp:lastModifiedBy>
  <cp:revision>7</cp:revision>
  <dcterms:created xsi:type="dcterms:W3CDTF">2021-10-13T19:40:07Z</dcterms:created>
  <dcterms:modified xsi:type="dcterms:W3CDTF">2023-03-26T07:47:28Z</dcterms:modified>
</cp:coreProperties>
</file>