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64" autoAdjust="0"/>
    <p:restoredTop sz="94660"/>
  </p:normalViewPr>
  <p:slideViewPr>
    <p:cSldViewPr snapToGrid="0">
      <p:cViewPr>
        <p:scale>
          <a:sx n="100" d="100"/>
          <a:sy n="100" d="100"/>
        </p:scale>
        <p:origin x="64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567D9-C836-4F8C-81BB-771C881897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2D8E3D-4C8C-4D71-AA2D-D01E1E953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77E17D-7A51-47D9-8F39-233220188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D2CD4-1357-43A7-8170-47B5073B8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0569C-9E7E-4CD4-B7F3-9E803982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637F0-0056-4F46-B7AE-779BEA7EA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CD70CB-7881-4CAE-8CEA-68490D615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C9C38-DE48-4199-BEDD-2E98FA3E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BE251-0222-4458-9A7C-2B29FB138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E804A-0DEC-4D5E-9AC3-CF2FA9E38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5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6804EE-1EA1-4EA3-A1E0-9854F75D35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94EE1C-B24D-4051-BF55-67FB0DBBE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4215E-DEB9-45CE-A89D-C069063B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BA976-FF83-46A3-80D8-0FD3277EF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E11E2-F1DA-42FC-AAA4-2CD9D074F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1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1E645-DD21-49AF-9C1E-AB5129580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19E84-58FA-4C42-A271-B4297D129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A07D7-7D2E-488A-A455-BBF95B79D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67579-DEA4-4B91-9596-CE8EB23F3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7077-36D6-4F34-8338-DB3EDF01A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9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E4089-7511-4FF2-A34E-E74C8778E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78FCF-1F9E-4D21-B5E7-69C2735B11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E63FA-94DF-40EB-85AF-348066737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1DBED-0588-4850-A68D-070A04D6E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C9D28-EA69-4651-BDB2-C7A1CCE13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0D84B-F758-42EA-92E5-27D68FD45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3FB11-0857-4D55-8E4C-12F42CA87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A23071-7CDC-48DB-B001-422BE2F38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9AEA7-5BFD-4270-8858-4A1A1674E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FCB0B-2B8D-403C-8E4B-328FF3FEC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D1357C-5648-483B-A95F-EBD138BB0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01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2E70F-824E-4CB7-B978-9C0789CFB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37BF3-4BF5-426E-A83A-4FB6A81C8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17758-3506-40C5-B4B3-4E1B0DBCA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EE36C1-F831-4563-A1B1-0B0C0C131A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A273D-289E-4DA3-BE5D-29A7665A30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128C89-413F-4C4F-AA2B-DC3778104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690397-02E9-4069-B14B-24A0BC315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57B042-5C68-4FF2-98A9-4429B5FB8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9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25658-A6C0-4074-8E6A-D8790CB72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8E5FF-8261-49AC-B176-5A49DABB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04FEA-BD1B-41D8-A455-54E7CC87E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04B008-0E27-458E-8943-B49210DD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82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E14F4-3DBA-426C-8BE7-34BAE88F0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D7591F-CD8F-4E1E-A5B9-F36DEBC95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549A6-73E5-4F71-8083-1C7E37CB6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4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360C8-110A-453A-9EB8-0210AC8A7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72488-52B2-4B30-94DD-F486841F44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2101D7-5EE1-4472-8515-EC8FB2A38D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E693C8-4473-4223-AA6B-CAC85A9E2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9C3AF9-F3E3-4B37-94F9-D9D8598BD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4B83F-DA9A-426B-A2B8-CDE56E52A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3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98E42-1567-4714-933E-DDEB46A52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1E5229-70F3-46E4-A2D4-F22B171E88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4F9479-2935-4CB1-87CF-902758734A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033398-F1CD-4ED8-9F26-17BDE9B2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2B880-2D32-453F-94FC-322651F3A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316A2-4523-4CB3-BE7B-DBD50271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8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FF84AF-31C7-4231-858B-7FF997275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EA4CE-ECF5-40B4-8CA4-94FF95CF5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9D2FF-54FA-403D-95F2-99524DD4D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ACAE5-6E96-4E22-BBDC-FD5420B0F66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00E91-4C7D-412D-925A-A6CE0A64BE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4C1A3-4FF8-4752-9C35-498ACB947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2E52C-7B37-4D46-9437-F7C87B6BD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9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79635-B0B8-4E4B-B49F-DC0245D55D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8D810F-07FD-4B7B-8DAF-470799AA2A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89" t="17350" r="3118" b="16936"/>
          <a:stretch/>
        </p:blipFill>
        <p:spPr bwMode="auto">
          <a:xfrm>
            <a:off x="322957" y="449091"/>
            <a:ext cx="11538486" cy="45115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96659D-18A3-47F8-9241-A9A2DD9F2E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71" t="87762" r="26137" b="10263"/>
          <a:stretch/>
        </p:blipFill>
        <p:spPr bwMode="auto">
          <a:xfrm>
            <a:off x="1063472" y="4998683"/>
            <a:ext cx="10332501" cy="2293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85491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NIEHS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Ferguson, Stephen (NIH/NIEHS) [E]</dc:creator>
  <cp:lastModifiedBy>Ferguson, Stephen (NIH/NIEHS) [E]</cp:lastModifiedBy>
  <cp:revision>1</cp:revision>
  <dcterms:created xsi:type="dcterms:W3CDTF">2023-01-17T22:17:11Z</dcterms:created>
  <dcterms:modified xsi:type="dcterms:W3CDTF">2023-01-17T22:20:48Z</dcterms:modified>
</cp:coreProperties>
</file>