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FF55"/>
    <a:srgbClr val="FF5555"/>
    <a:srgbClr val="000000"/>
    <a:srgbClr val="9900FF"/>
    <a:srgbClr val="5555FF"/>
    <a:srgbClr val="134CED"/>
    <a:srgbClr val="1147E1"/>
    <a:srgbClr val="1867DA"/>
    <a:srgbClr val="546AEE"/>
    <a:srgbClr val="3E6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>
        <p:scale>
          <a:sx n="400" d="100"/>
          <a:sy n="400" d="100"/>
        </p:scale>
        <p:origin x="-9687" y="-29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D40FB-AB75-4783-ADB4-50A7519817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56BABB-BCEF-4090-856B-1B8E489D6E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0B78F-20A4-4F12-BE3B-68039C884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28054-971C-40DE-A91F-0B7090833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59DED-DA25-4600-9131-B457768D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42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C42A3-6C03-4D54-B0AC-71C443885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0EE2B4-654D-44CB-BE2E-C60F7362FB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8AB821-AB1C-432D-A232-D9A8987AE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8CA6F-52CF-47DF-896D-E5564403F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2940A-1873-468B-84FE-691D24CFE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486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F5105B-B025-4B25-AD03-7C5370A3DC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939CF6-7579-4DF7-9176-79650C681B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70D17-5B28-46EB-9794-9668A0E02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25E6D1-37F0-4995-9DED-88CC9979E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9C1C5-D014-4DB1-ADD0-824913EC1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660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19A02-5E69-4FAC-A47D-0B5915489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21018-038E-4FD6-8828-761598AAF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694BA-2A65-4808-BE74-ED16C98C2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4CECD-ADDD-4E0D-BC7E-FB965A3CE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38CB4-A8D6-4E75-9667-0DB648753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6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65F57-7AD8-4F4B-9AFE-43CFCC995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4131C3-5937-4D4D-AC02-84F02D798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D25D7-E612-40E9-9C6D-8607D6EB4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E3C45-8D31-43AB-AF95-5F36CAC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16F4B-D38D-4B9B-ABFC-75B4DAB9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35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19E41-CA7F-41C8-80D1-ED27FC7F8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79C45-1152-4CB2-8942-3A45B4C0C3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48F157-EDCE-4682-9DA5-D4B34C73CF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335AC4-93B3-4AAB-8249-ED98BF729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7F145E-C52C-47C6-A24F-790AC9C21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E1DD3-38D4-4D3D-9CC5-418AF249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55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7EEAC-6347-4067-AA52-D2A573B73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40DF64-1C80-4E49-9BA2-8A8FEFD11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5FCE6F-4EBC-4E31-9AF4-56FC9E0A00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F25EB3-7CB7-4544-B4ED-0B4955E421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A35AAE-DE3A-4E62-97D1-B4A6EDB8A6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443729-C31D-45C4-9816-DD7A2720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3C233-39E4-4740-8FB7-F2F7708B5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B3A01C-8541-44B1-AA7D-74944E988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83189-75AA-4D31-8F59-FD0B81CA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2F805-06F1-4100-805F-23B1565DE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D7BCB0-5217-4DC2-B425-B111EC46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D8FBC0-DCCE-4B2B-8B14-7EF411704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9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272217-3724-46E6-93F3-C66935CA9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0906E3-57A9-441F-A9FA-040036E4F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C8E4F2-CCFF-44BB-82AD-28BAE208C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65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25C21-0A22-4B8D-A703-8F4F6ABF6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D045A-25F5-4FE3-8D25-04E9D10B6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F7560-91B3-44B5-A498-0785541B87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EA3B63-0C3B-48E3-9BBA-D4F0CCC50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52A354-761B-4A67-835F-EBD31796D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9AFFCC-09AA-49E5-AA75-AA0233B27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916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FC617-FCAA-4C0F-9FC5-6B4C91AA9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5EAF90-3101-4826-BB2A-5B0E74B2DE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E31549-5AF1-45C7-96B2-FCC57369D1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F2C963-1131-4ECA-91B3-BA4F6EA47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A0F42-7471-459D-9C0E-2ECE25A4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02DA01-7B93-4717-A070-1CD827C53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12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02E0FE-19C9-46EF-9ABF-994FF8599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2DDDD7-1C7B-4CDE-A250-BC9D68DEB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9A356-F691-4A4B-BD29-303730366F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F39F4-E8DD-4757-9EA5-D12FEA6BD422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F0F12-59BD-4E0F-831B-0BD35A954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F209B-D91F-4FEF-AE9F-D50FB0BEB2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9513A-2A64-42D7-806A-2C2BABBD1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55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0FC94268-3524-4C15-9765-1E632B844B25}"/>
              </a:ext>
            </a:extLst>
          </p:cNvPr>
          <p:cNvGrpSpPr/>
          <p:nvPr/>
        </p:nvGrpSpPr>
        <p:grpSpPr>
          <a:xfrm>
            <a:off x="3776172" y="656146"/>
            <a:ext cx="3312795" cy="2991419"/>
            <a:chOff x="3776172" y="656146"/>
            <a:chExt cx="3312795" cy="299141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D5C03CA-8273-4009-B8F6-E1D0470A72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47" t="12502" r="1756" b="5475"/>
            <a:stretch/>
          </p:blipFill>
          <p:spPr bwMode="auto">
            <a:xfrm>
              <a:off x="3776172" y="656146"/>
              <a:ext cx="3312795" cy="279071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D9F6F65-7A0A-4CC1-80C5-6A5C5B2889F5}"/>
                </a:ext>
              </a:extLst>
            </p:cNvPr>
            <p:cNvGrpSpPr/>
            <p:nvPr/>
          </p:nvGrpSpPr>
          <p:grpSpPr>
            <a:xfrm>
              <a:off x="4375139" y="3565858"/>
              <a:ext cx="2420868" cy="81707"/>
              <a:chOff x="4197736" y="3775408"/>
              <a:chExt cx="2420868" cy="81707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F65B037-894D-4231-88BF-3C4C9996AB1B}"/>
                  </a:ext>
                </a:extLst>
              </p:cNvPr>
              <p:cNvSpPr txBox="1"/>
              <p:nvPr/>
            </p:nvSpPr>
            <p:spPr>
              <a:xfrm>
                <a:off x="4814400" y="3775408"/>
                <a:ext cx="363600" cy="769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45720" tIns="0" rIns="0" bIns="0" rtlCol="0">
                <a:spAutoFit/>
              </a:bodyPr>
              <a:lstStyle/>
              <a:p>
                <a:r>
                  <a:rPr lang="en-US" sz="5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AFFF2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210BE8F8-B8A5-4F62-B5E4-429934A9DCE9}"/>
                  </a:ext>
                </a:extLst>
              </p:cNvPr>
              <p:cNvSpPr/>
              <p:nvPr/>
            </p:nvSpPr>
            <p:spPr>
              <a:xfrm>
                <a:off x="4729034" y="3795784"/>
                <a:ext cx="45719" cy="45719"/>
              </a:xfrm>
              <a:prstGeom prst="rect">
                <a:avLst/>
              </a:prstGeom>
              <a:solidFill>
                <a:srgbClr val="FF55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0DA0A937-14EB-423F-BAD3-B5D0357446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89385" y="3818643"/>
                <a:ext cx="125015" cy="0"/>
              </a:xfrm>
              <a:prstGeom prst="line">
                <a:avLst/>
              </a:prstGeom>
              <a:ln>
                <a:solidFill>
                  <a:srgbClr val="FF555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CD106F3-133D-42FB-8278-59919A9C65CF}"/>
                  </a:ext>
                </a:extLst>
              </p:cNvPr>
              <p:cNvSpPr txBox="1"/>
              <p:nvPr/>
            </p:nvSpPr>
            <p:spPr>
              <a:xfrm>
                <a:off x="5289568" y="3775408"/>
                <a:ext cx="363600" cy="769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45720" tIns="0" rIns="0" bIns="0" rtlCol="0">
                <a:spAutoFit/>
              </a:bodyPr>
              <a:lstStyle/>
              <a:p>
                <a:r>
                  <a:rPr lang="en-US" sz="5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AFFF3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13CD5B0-8535-4C30-9196-E5FF6AEEF20B}"/>
                  </a:ext>
                </a:extLst>
              </p:cNvPr>
              <p:cNvSpPr/>
              <p:nvPr/>
            </p:nvSpPr>
            <p:spPr>
              <a:xfrm>
                <a:off x="5204200" y="3795784"/>
                <a:ext cx="45719" cy="45719"/>
              </a:xfrm>
              <a:prstGeom prst="rect">
                <a:avLst/>
              </a:prstGeom>
              <a:solidFill>
                <a:srgbClr val="5555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2390983-1426-4806-BDBD-55A8110593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64553" y="3818643"/>
                <a:ext cx="125015" cy="0"/>
              </a:xfrm>
              <a:prstGeom prst="line">
                <a:avLst/>
              </a:prstGeom>
              <a:ln>
                <a:solidFill>
                  <a:srgbClr val="5555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FE95844-5CB3-44DE-838D-1D34B73902B0}"/>
                  </a:ext>
                </a:extLst>
              </p:cNvPr>
              <p:cNvSpPr txBox="1"/>
              <p:nvPr/>
            </p:nvSpPr>
            <p:spPr>
              <a:xfrm>
                <a:off x="5770482" y="3780171"/>
                <a:ext cx="363600" cy="769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45720" tIns="0" rIns="0" bIns="0" rtlCol="0">
                <a:spAutoFit/>
              </a:bodyPr>
              <a:lstStyle/>
              <a:p>
                <a:r>
                  <a:rPr lang="en-US" sz="5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AFFF4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249EF78-A790-47C1-A311-66AE96BEC4BD}"/>
                  </a:ext>
                </a:extLst>
              </p:cNvPr>
              <p:cNvSpPr/>
              <p:nvPr/>
            </p:nvSpPr>
            <p:spPr>
              <a:xfrm>
                <a:off x="5685116" y="3800547"/>
                <a:ext cx="45719" cy="45719"/>
              </a:xfrm>
              <a:prstGeom prst="rect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92CFAAFA-2726-46F4-A14C-78B22B8C12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45467" y="3823406"/>
                <a:ext cx="125015" cy="0"/>
              </a:xfrm>
              <a:prstGeom prst="line">
                <a:avLst/>
              </a:prstGeom>
              <a:ln>
                <a:solidFill>
                  <a:srgbClr val="99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6068EE9-B34C-422C-936D-F2F752798507}"/>
                  </a:ext>
                </a:extLst>
              </p:cNvPr>
              <p:cNvSpPr txBox="1"/>
              <p:nvPr/>
            </p:nvSpPr>
            <p:spPr>
              <a:xfrm>
                <a:off x="4322751" y="3780171"/>
                <a:ext cx="363600" cy="769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45720" tIns="0" rIns="0" bIns="0" rtlCol="0">
                <a:spAutoFit/>
              </a:bodyPr>
              <a:lstStyle/>
              <a:p>
                <a:r>
                  <a:rPr lang="en-US" sz="5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AFFF1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FD2C537F-136D-417E-ACAE-8E8241A570E8}"/>
                  </a:ext>
                </a:extLst>
              </p:cNvPr>
              <p:cNvSpPr/>
              <p:nvPr/>
            </p:nvSpPr>
            <p:spPr>
              <a:xfrm>
                <a:off x="4237385" y="3800547"/>
                <a:ext cx="45719" cy="45719"/>
              </a:xfrm>
              <a:prstGeom prst="rect">
                <a:avLst/>
              </a:prstGeom>
              <a:solidFill>
                <a:srgbClr val="55FF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7299A63F-193D-4DEA-B17E-1B839502BE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7736" y="3823406"/>
                <a:ext cx="125015" cy="0"/>
              </a:xfrm>
              <a:prstGeom prst="line">
                <a:avLst/>
              </a:prstGeom>
              <a:ln>
                <a:solidFill>
                  <a:srgbClr val="55FF5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E9ABF1B-39D8-4DC8-BF08-B14E0FE88F22}"/>
                  </a:ext>
                </a:extLst>
              </p:cNvPr>
              <p:cNvSpPr txBox="1"/>
              <p:nvPr/>
            </p:nvSpPr>
            <p:spPr>
              <a:xfrm>
                <a:off x="6255004" y="3780171"/>
                <a:ext cx="363600" cy="769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45720" tIns="0" rIns="0" bIns="0" rtlCol="0">
                <a:spAutoFit/>
              </a:bodyPr>
              <a:lstStyle/>
              <a:p>
                <a:r>
                  <a:rPr lang="en-US" sz="5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AFFF5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2E16699-CA51-49F7-9FC6-C4A6C36DB739}"/>
                  </a:ext>
                </a:extLst>
              </p:cNvPr>
              <p:cNvSpPr/>
              <p:nvPr/>
            </p:nvSpPr>
            <p:spPr>
              <a:xfrm>
                <a:off x="6169638" y="3800547"/>
                <a:ext cx="45719" cy="4571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921CC2C7-75A9-41F6-A1C8-CC99CE44D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29989" y="3823406"/>
                <a:ext cx="125015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8993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PowerPoint Presentation</vt:lpstr>
    </vt:vector>
  </TitlesOfParts>
  <Company>NIEHS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Ferguson, Stephen (NIH/NIEHS) [E]</dc:creator>
  <cp:lastModifiedBy>Ferguson, Stephen (NIH/NIEHS) [E]</cp:lastModifiedBy>
  <cp:revision>2</cp:revision>
  <dcterms:created xsi:type="dcterms:W3CDTF">2023-01-13T18:24:59Z</dcterms:created>
  <dcterms:modified xsi:type="dcterms:W3CDTF">2023-01-13T19:03:04Z</dcterms:modified>
</cp:coreProperties>
</file>